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5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8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7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7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D36F-6BC2-4704-9E0C-CE7C9200E03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D41D-3AE4-4DD7-8D0E-F99FBC98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"/>
            <a:ext cx="10515600" cy="915659"/>
          </a:xfrm>
        </p:spPr>
        <p:txBody>
          <a:bodyPr/>
          <a:lstStyle/>
          <a:p>
            <a:r>
              <a:rPr lang="en-US" b="1" dirty="0" smtClean="0"/>
              <a:t>Amoeba</a:t>
            </a:r>
            <a:endParaRPr lang="en-US" b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158856"/>
              </p:ext>
            </p:extLst>
          </p:nvPr>
        </p:nvGraphicFramePr>
        <p:xfrm>
          <a:off x="0" y="1307029"/>
          <a:ext cx="12192000" cy="4704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8664"/>
                <a:gridCol w="9073336"/>
              </a:tblGrid>
              <a:tr h="11092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Movement: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Forms </a:t>
                      </a:r>
                      <a:r>
                        <a:rPr lang="en-US" sz="3600" dirty="0" smtClean="0">
                          <a:effectLst/>
                        </a:rPr>
                        <a:t>“_____________” </a:t>
                      </a:r>
                      <a:r>
                        <a:rPr lang="en-US" sz="3600" dirty="0">
                          <a:effectLst/>
                        </a:rPr>
                        <a:t>by pushing the cell membrane with the cytoplasm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5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 Nutrition: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Surrounds and engulfs food particles in a process </a:t>
                      </a:r>
                      <a:r>
                        <a:rPr lang="en-US" sz="2800" dirty="0" smtClean="0">
                          <a:effectLst/>
                        </a:rPr>
                        <a:t>called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5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Reproduction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Cell division </a:t>
                      </a:r>
                      <a:r>
                        <a:rPr lang="en-US" sz="4000" dirty="0" smtClean="0">
                          <a:effectLst/>
                        </a:rPr>
                        <a:t>by</a:t>
                      </a:r>
                      <a:endParaRPr lang="en-US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3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Specialized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Needs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Has a “pump” to get rid of excess water called </a:t>
                      </a:r>
                      <a:r>
                        <a:rPr lang="en-US" sz="3200" dirty="0" smtClean="0">
                          <a:effectLst/>
                        </a:rPr>
                        <a:t>the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-26277" y="5906850"/>
            <a:ext cx="4871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think the false feet help the Amoeba get food? 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5050220" y="6198757"/>
            <a:ext cx="6237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Allows it to engulfs the particle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50220" y="1237291"/>
            <a:ext cx="2391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/>
              </a:rPr>
              <a:t>pseudopod</a:t>
            </a:r>
            <a:endParaRPr lang="en-US" sz="3600" b="1" dirty="0"/>
          </a:p>
        </p:txBody>
      </p:sp>
      <p:sp>
        <p:nvSpPr>
          <p:cNvPr id="16" name="Rectangle 15"/>
          <p:cNvSpPr/>
          <p:nvPr/>
        </p:nvSpPr>
        <p:spPr>
          <a:xfrm>
            <a:off x="6105055" y="2959883"/>
            <a:ext cx="2673809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 smtClean="0">
                <a:solidFill>
                  <a:srgbClr val="FF0000"/>
                </a:solidFill>
                <a:effectLst/>
              </a:rPr>
              <a:t>phagocytosis</a:t>
            </a:r>
            <a:endParaRPr lang="en-US" sz="3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19100" y="3761927"/>
            <a:ext cx="2554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binary fission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5663998" y="5127059"/>
            <a:ext cx="3398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contractile vacuole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638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6164"/>
            <a:ext cx="10515600" cy="1325563"/>
          </a:xfrm>
        </p:spPr>
        <p:txBody>
          <a:bodyPr/>
          <a:lstStyle/>
          <a:p>
            <a:r>
              <a:rPr lang="en-US" b="1" dirty="0"/>
              <a:t>Euglena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51062"/>
              </p:ext>
            </p:extLst>
          </p:nvPr>
        </p:nvGraphicFramePr>
        <p:xfrm>
          <a:off x="0" y="1172843"/>
          <a:ext cx="11805744" cy="4957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7145"/>
                <a:gridCol w="8828599"/>
              </a:tblGrid>
              <a:tr h="137171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Movement</a:t>
                      </a:r>
                      <a:r>
                        <a:rPr lang="en-US" sz="1200" dirty="0">
                          <a:effectLst/>
                        </a:rPr>
                        <a:t>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</a:rPr>
                        <a:t>Uses a whip-like “tail” called a ____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988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  Nutrition</a:t>
                      </a:r>
                      <a:r>
                        <a:rPr lang="en-US" sz="1200" dirty="0">
                          <a:effectLst/>
                        </a:rPr>
                        <a:t>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Makes its own food using the sun’s energy by the process of </a:t>
                      </a:r>
                      <a:r>
                        <a:rPr lang="en-US" sz="4000" b="1" dirty="0" smtClean="0">
                          <a:effectLst/>
                        </a:rPr>
                        <a:t>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230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Reproduction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Cell division </a:t>
                      </a:r>
                      <a:r>
                        <a:rPr lang="en-US" sz="4000" dirty="0" smtClean="0">
                          <a:effectLst/>
                        </a:rPr>
                        <a:t>by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0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Specialized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 Needs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Has a sensory structure called </a:t>
                      </a:r>
                      <a:r>
                        <a:rPr lang="en-US" sz="4000" dirty="0" smtClean="0">
                          <a:effectLst/>
                        </a:rPr>
                        <a:t>to </a:t>
                      </a:r>
                      <a:r>
                        <a:rPr lang="en-US" sz="4000" dirty="0">
                          <a:effectLst/>
                        </a:rPr>
                        <a:t>help detect light 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027003"/>
            <a:ext cx="51667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would the euglena need to be able to detect light ?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599180" y="6110062"/>
            <a:ext cx="73672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/>
              </a:rPr>
              <a:t>So it can carry out photosynthesis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6213647" y="1693992"/>
            <a:ext cx="19184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/>
              </a:rPr>
              <a:t>Flagella </a:t>
            </a:r>
            <a:endParaRPr lang="en-US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5945309" y="3101808"/>
            <a:ext cx="37336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/>
              </a:rPr>
              <a:t>Photosynthesis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6480688" y="4080344"/>
            <a:ext cx="3110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/>
              </a:rPr>
              <a:t>binary Fission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6163827" y="5362124"/>
            <a:ext cx="36013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Stigma -eyespot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0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29070"/>
              </p:ext>
            </p:extLst>
          </p:nvPr>
        </p:nvGraphicFramePr>
        <p:xfrm>
          <a:off x="0" y="1159408"/>
          <a:ext cx="12051792" cy="4541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2799"/>
                <a:gridCol w="8968993"/>
              </a:tblGrid>
              <a:tr h="929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Movement: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Each cell has 2 ____________________. The flagella move together to move the colony.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9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Nutrition: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Use the sun’s energy to produce its own food </a:t>
                      </a:r>
                      <a:r>
                        <a:rPr lang="en-US" sz="2800" dirty="0" smtClean="0">
                          <a:effectLst/>
                        </a:rPr>
                        <a:t>by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079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Reproduction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Cell division by </a:t>
                      </a:r>
                      <a:r>
                        <a:rPr lang="en-US" sz="2800" dirty="0" smtClean="0">
                          <a:effectLst/>
                        </a:rPr>
                        <a:t>______________________________ </a:t>
                      </a:r>
                      <a:r>
                        <a:rPr lang="en-US" sz="2800" dirty="0">
                          <a:effectLst/>
                        </a:rPr>
                        <a:t>Each colony produced “daughter” colonies.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9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Specialized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Needs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Each cell has an __________________________to detect light.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4035"/>
            <a:ext cx="34053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Volvox</a:t>
            </a:r>
            <a:endParaRPr lang="en-US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5793350"/>
            <a:ext cx="11996928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Volvox is actually a ___________________organism. This means that it consists of hundreds of unicellular organisms living together.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213647" y="962472"/>
            <a:ext cx="19184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/>
              </a:rPr>
              <a:t>Flagella </a:t>
            </a:r>
            <a:endParaRPr lang="en-US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3348718" y="5508995"/>
            <a:ext cx="2027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effectLst/>
              </a:rPr>
              <a:t>colony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6026" y="2322218"/>
            <a:ext cx="37336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/>
              </a:rPr>
              <a:t>Photosynthesis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5375876" y="2899637"/>
            <a:ext cx="5306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Gonidia –repeated mitosis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6355" y="4256795"/>
            <a:ext cx="36013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Stigma -eyespot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842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6" grpId="0"/>
      <p:bldP spid="13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/>
              <a:t>Paramecium: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632312"/>
              </p:ext>
            </p:extLst>
          </p:nvPr>
        </p:nvGraphicFramePr>
        <p:xfrm>
          <a:off x="0" y="1554480"/>
          <a:ext cx="12191999" cy="5303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4550"/>
                <a:gridCol w="9117449"/>
              </a:tblGrid>
              <a:tr h="12468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Movement: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Uses thousands of tiny hairs called __________________________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19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  Nutrition: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Uses cilia to sweep food into the ____________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Where it enters the cell and is  ______________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69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Reproduction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Cell division by _________________________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76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Specialized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 Needs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Has a “pump” to get rid of excess water called the _________________________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837047" y="69691"/>
            <a:ext cx="6096000" cy="8651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might happen to the paramecium if it weren’t able to get rid of excess water?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30767" y="1986600"/>
            <a:ext cx="1204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/>
              </a:rPr>
              <a:t>Cilia </a:t>
            </a:r>
            <a:endParaRPr lang="en-US" sz="4000" b="1" dirty="0"/>
          </a:p>
        </p:txBody>
      </p:sp>
      <p:sp>
        <p:nvSpPr>
          <p:cNvPr id="13" name="Rectangle 12"/>
          <p:cNvSpPr/>
          <p:nvPr/>
        </p:nvSpPr>
        <p:spPr>
          <a:xfrm>
            <a:off x="6065364" y="1037439"/>
            <a:ext cx="4357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Paramecium would</a:t>
            </a:r>
            <a:r>
              <a:rPr lang="en-US" sz="28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burst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04907" y="3032357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digested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68254" y="2737361"/>
            <a:ext cx="4984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oral groove then to the  mouth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80688" y="4318436"/>
            <a:ext cx="3110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/>
              </a:rPr>
              <a:t>binary Fission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4996830" y="5791789"/>
            <a:ext cx="3398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contractile vacuole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16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307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Times New Roman</vt:lpstr>
      <vt:lpstr>Office Theme</vt:lpstr>
      <vt:lpstr>Amoeba</vt:lpstr>
      <vt:lpstr>Euglena</vt:lpstr>
      <vt:lpstr>PowerPoint Presentation</vt:lpstr>
      <vt:lpstr>Paramecium: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Carla L.</dc:creator>
  <cp:lastModifiedBy>Rogers, Quaran S.</cp:lastModifiedBy>
  <cp:revision>16</cp:revision>
  <dcterms:created xsi:type="dcterms:W3CDTF">2016-04-14T12:55:31Z</dcterms:created>
  <dcterms:modified xsi:type="dcterms:W3CDTF">2016-12-01T00:51:57Z</dcterms:modified>
</cp:coreProperties>
</file>